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1370CD-EE52-42AC-A996-3F65DF96B16C}" v="1" dt="2024-08-26T07:44:25.9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0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543BDC-0553-40FA-A4DB-EDAAA606CFF6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543BDC-0553-40FA-A4DB-EDAAA606CFF6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5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543BDC-0553-40FA-A4DB-EDAAA606CFF6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80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543BDC-0553-40FA-A4DB-EDAAA606CFF6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p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838200" y="510485"/>
            <a:ext cx="10515600" cy="97764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b-NO" dirty="0"/>
              <a:t>Tittel på behov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838200" y="1586721"/>
            <a:ext cx="6172200" cy="1453034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nb-NO" dirty="0"/>
              <a:t>Legg inn behovsbeskrivelsen, evt. justert etter avtale med oppdragsgiver. </a:t>
            </a:r>
          </a:p>
          <a:p>
            <a:pPr lvl="0"/>
            <a:r>
              <a:rPr lang="nb-NO" dirty="0"/>
              <a:t>Legg inn forventet effekt</a:t>
            </a:r>
            <a:endParaRPr lang="en-US" dirty="0"/>
          </a:p>
        </p:txBody>
      </p:sp>
      <p:sp>
        <p:nvSpPr>
          <p:cNvPr id="7" name="Plassholder for innhold 2"/>
          <p:cNvSpPr>
            <a:spLocks noGrp="1"/>
          </p:cNvSpPr>
          <p:nvPr>
            <p:ph idx="13" hasCustomPrompt="1"/>
          </p:nvPr>
        </p:nvSpPr>
        <p:spPr>
          <a:xfrm>
            <a:off x="838199" y="3185483"/>
            <a:ext cx="6172201" cy="1453034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nb-NO" dirty="0"/>
              <a:t>Forklar hvordan du/dere skal arbeide med oppgaven.</a:t>
            </a:r>
            <a:endParaRPr lang="en-US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838199" y="4784245"/>
            <a:ext cx="6172201" cy="1453034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nb-NO" dirty="0"/>
              <a:t>Student og kontaktadresse/telefon (evt. studentgruppe-leder) Studiested, fagkrets </a:t>
            </a:r>
            <a:r>
              <a:rPr lang="nb-NO" dirty="0" err="1"/>
              <a:t>studiegrad</a:t>
            </a:r>
            <a:r>
              <a:rPr lang="nb-NO" dirty="0"/>
              <a:t>, teamansvarlig og kontaktperson ved innovasjon.</a:t>
            </a:r>
            <a:endParaRPr lang="en-US" dirty="0"/>
          </a:p>
        </p:txBody>
      </p:sp>
      <p:sp>
        <p:nvSpPr>
          <p:cNvPr id="9" name="Plassholder for innhold 2"/>
          <p:cNvSpPr>
            <a:spLocks noGrp="1"/>
          </p:cNvSpPr>
          <p:nvPr>
            <p:ph idx="15" hasCustomPrompt="1"/>
          </p:nvPr>
        </p:nvSpPr>
        <p:spPr>
          <a:xfrm>
            <a:off x="7916637" y="1555274"/>
            <a:ext cx="2975919" cy="232625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nb-NO" dirty="0"/>
              <a:t>Bilde fra behovsbeskrivelse</a:t>
            </a:r>
            <a:endParaRPr lang="en-US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6" hasCustomPrompt="1"/>
          </p:nvPr>
        </p:nvSpPr>
        <p:spPr>
          <a:xfrm>
            <a:off x="7916637" y="4050288"/>
            <a:ext cx="2975919" cy="232625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nb-NO" dirty="0"/>
              <a:t>Bilde av student(er)</a:t>
            </a:r>
            <a:endParaRPr lang="en-US" dirty="0"/>
          </a:p>
        </p:txBody>
      </p:sp>
      <p:sp>
        <p:nvSpPr>
          <p:cNvPr id="11" name="Avrundet rektangel 10"/>
          <p:cNvSpPr/>
          <p:nvPr userDrawn="1"/>
        </p:nvSpPr>
        <p:spPr>
          <a:xfrm>
            <a:off x="1" y="148281"/>
            <a:ext cx="1532238" cy="3130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Oppstart</a:t>
            </a:r>
          </a:p>
        </p:txBody>
      </p:sp>
      <p:sp>
        <p:nvSpPr>
          <p:cNvPr id="12" name="Avrundet rektangel 11"/>
          <p:cNvSpPr/>
          <p:nvPr userDrawn="1"/>
        </p:nvSpPr>
        <p:spPr>
          <a:xfrm rot="16200000">
            <a:off x="-319008" y="2156719"/>
            <a:ext cx="1453034" cy="3130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Oppgave</a:t>
            </a:r>
          </a:p>
        </p:txBody>
      </p:sp>
      <p:sp>
        <p:nvSpPr>
          <p:cNvPr id="13" name="Avrundet rektangel 12"/>
          <p:cNvSpPr/>
          <p:nvPr userDrawn="1"/>
        </p:nvSpPr>
        <p:spPr>
          <a:xfrm rot="16200000">
            <a:off x="-319008" y="3755481"/>
            <a:ext cx="1453034" cy="3130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Metode</a:t>
            </a:r>
          </a:p>
        </p:txBody>
      </p:sp>
      <p:sp>
        <p:nvSpPr>
          <p:cNvPr id="14" name="Avrundet rektangel 13"/>
          <p:cNvSpPr/>
          <p:nvPr userDrawn="1"/>
        </p:nvSpPr>
        <p:spPr>
          <a:xfrm rot="16200000">
            <a:off x="-319697" y="5354243"/>
            <a:ext cx="1453034" cy="3130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Personer</a:t>
            </a:r>
          </a:p>
        </p:txBody>
      </p:sp>
      <p:sp>
        <p:nvSpPr>
          <p:cNvPr id="15" name="Plassholder for innhold 2"/>
          <p:cNvSpPr>
            <a:spLocks noGrp="1"/>
          </p:cNvSpPr>
          <p:nvPr>
            <p:ph idx="17" hasCustomPrompt="1"/>
          </p:nvPr>
        </p:nvSpPr>
        <p:spPr>
          <a:xfrm>
            <a:off x="4671006" y="6402943"/>
            <a:ext cx="2339394" cy="273167"/>
          </a:xfrm>
          <a:noFill/>
          <a:ln>
            <a:solidFill>
              <a:srgbClr val="92D050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nb-NO" dirty="0"/>
              <a:t>Skriv inn </a:t>
            </a:r>
            <a:r>
              <a:rPr lang="nb-NO" dirty="0" err="1"/>
              <a:t>inductnummer</a:t>
            </a:r>
            <a:endParaRPr lang="en-US" dirty="0"/>
          </a:p>
        </p:txBody>
      </p:sp>
      <p:sp>
        <p:nvSpPr>
          <p:cNvPr id="18" name="Avrundet rektangel 17"/>
          <p:cNvSpPr/>
          <p:nvPr userDrawn="1"/>
        </p:nvSpPr>
        <p:spPr>
          <a:xfrm>
            <a:off x="3276750" y="6383007"/>
            <a:ext cx="1328352" cy="3130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 err="1"/>
              <a:t>Inductsak</a:t>
            </a: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307412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838200" y="1586721"/>
            <a:ext cx="6172200" cy="1453034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nb-NO" dirty="0"/>
              <a:t>Kort om behov og oppdragsgiver og hvordan du / dere arbeidet med oppgaven.</a:t>
            </a:r>
            <a:endParaRPr lang="en-US" dirty="0"/>
          </a:p>
        </p:txBody>
      </p:sp>
      <p:sp>
        <p:nvSpPr>
          <p:cNvPr id="7" name="Plassholder for innhold 2"/>
          <p:cNvSpPr>
            <a:spLocks noGrp="1"/>
          </p:cNvSpPr>
          <p:nvPr>
            <p:ph idx="13" hasCustomPrompt="1"/>
          </p:nvPr>
        </p:nvSpPr>
        <p:spPr>
          <a:xfrm>
            <a:off x="838199" y="3185483"/>
            <a:ext cx="6172201" cy="1453034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nb-NO" dirty="0"/>
              <a:t>Hva kan Sunnaas sykehus lære / bruke videre?</a:t>
            </a:r>
            <a:endParaRPr lang="en-US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4" hasCustomPrompt="1"/>
          </p:nvPr>
        </p:nvSpPr>
        <p:spPr>
          <a:xfrm>
            <a:off x="838199" y="4784245"/>
            <a:ext cx="6172201" cy="1453034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nb-NO" dirty="0"/>
              <a:t>Student og kontaktadresse/telefon ( evt. studentgruppe-leder) Studiested, fagkrets, </a:t>
            </a:r>
            <a:r>
              <a:rPr lang="nb-NO" dirty="0" err="1"/>
              <a:t>studiegrad</a:t>
            </a:r>
            <a:r>
              <a:rPr lang="nb-NO" dirty="0"/>
              <a:t>, kontaktperson ved innovasjon</a:t>
            </a:r>
            <a:endParaRPr lang="en-US" dirty="0"/>
          </a:p>
        </p:txBody>
      </p:sp>
      <p:sp>
        <p:nvSpPr>
          <p:cNvPr id="9" name="Plassholder for innhold 2"/>
          <p:cNvSpPr>
            <a:spLocks noGrp="1"/>
          </p:cNvSpPr>
          <p:nvPr>
            <p:ph idx="15" hasCustomPrompt="1"/>
          </p:nvPr>
        </p:nvSpPr>
        <p:spPr>
          <a:xfrm>
            <a:off x="7916637" y="1586721"/>
            <a:ext cx="2975919" cy="232625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nb-NO" dirty="0"/>
              <a:t>Bilde fra behovsbeskrivelse</a:t>
            </a:r>
            <a:endParaRPr lang="en-US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6" hasCustomPrompt="1"/>
          </p:nvPr>
        </p:nvSpPr>
        <p:spPr>
          <a:xfrm>
            <a:off x="7915948" y="3928778"/>
            <a:ext cx="2975919" cy="232625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nb-NO" dirty="0"/>
              <a:t>Bilde av student(er)</a:t>
            </a:r>
            <a:endParaRPr lang="en-US" dirty="0"/>
          </a:p>
        </p:txBody>
      </p:sp>
      <p:sp>
        <p:nvSpPr>
          <p:cNvPr id="11" name="Avrundet rektangel 10"/>
          <p:cNvSpPr/>
          <p:nvPr userDrawn="1"/>
        </p:nvSpPr>
        <p:spPr>
          <a:xfrm>
            <a:off x="1" y="148281"/>
            <a:ext cx="1532238" cy="3130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Avslutning</a:t>
            </a:r>
          </a:p>
        </p:txBody>
      </p:sp>
      <p:sp>
        <p:nvSpPr>
          <p:cNvPr id="12" name="Avrundet rektangel 11"/>
          <p:cNvSpPr/>
          <p:nvPr userDrawn="1"/>
        </p:nvSpPr>
        <p:spPr>
          <a:xfrm rot="16200000">
            <a:off x="-319008" y="2156719"/>
            <a:ext cx="1453034" cy="3130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Oppgave</a:t>
            </a:r>
          </a:p>
        </p:txBody>
      </p:sp>
      <p:sp>
        <p:nvSpPr>
          <p:cNvPr id="13" name="Avrundet rektangel 12"/>
          <p:cNvSpPr/>
          <p:nvPr userDrawn="1"/>
        </p:nvSpPr>
        <p:spPr>
          <a:xfrm rot="16200000">
            <a:off x="-319008" y="3755481"/>
            <a:ext cx="1453034" cy="3130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Funn</a:t>
            </a:r>
          </a:p>
        </p:txBody>
      </p:sp>
      <p:sp>
        <p:nvSpPr>
          <p:cNvPr id="14" name="Avrundet rektangel 13"/>
          <p:cNvSpPr/>
          <p:nvPr userDrawn="1"/>
        </p:nvSpPr>
        <p:spPr>
          <a:xfrm rot="16200000">
            <a:off x="-319697" y="5354243"/>
            <a:ext cx="1453034" cy="3130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Personer</a:t>
            </a:r>
          </a:p>
        </p:txBody>
      </p:sp>
      <p:sp>
        <p:nvSpPr>
          <p:cNvPr id="22" name="Tittel 1"/>
          <p:cNvSpPr>
            <a:spLocks noGrp="1"/>
          </p:cNvSpPr>
          <p:nvPr>
            <p:ph type="title" hasCustomPrompt="1"/>
          </p:nvPr>
        </p:nvSpPr>
        <p:spPr>
          <a:xfrm>
            <a:off x="838200" y="510485"/>
            <a:ext cx="10515600" cy="97764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b-NO" dirty="0"/>
              <a:t>Tittel på behov</a:t>
            </a:r>
            <a:endParaRPr lang="en-US" dirty="0"/>
          </a:p>
        </p:txBody>
      </p:sp>
      <p:sp>
        <p:nvSpPr>
          <p:cNvPr id="26" name="Plassholder for innhold 2"/>
          <p:cNvSpPr>
            <a:spLocks noGrp="1"/>
          </p:cNvSpPr>
          <p:nvPr>
            <p:ph idx="17" hasCustomPrompt="1"/>
          </p:nvPr>
        </p:nvSpPr>
        <p:spPr>
          <a:xfrm>
            <a:off x="4671006" y="6402943"/>
            <a:ext cx="2339394" cy="273167"/>
          </a:xfrm>
          <a:noFill/>
          <a:ln>
            <a:solidFill>
              <a:srgbClr val="92D050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nb-NO" dirty="0"/>
              <a:t>Skriv inn </a:t>
            </a:r>
            <a:r>
              <a:rPr lang="nb-NO" dirty="0" err="1"/>
              <a:t>inductnummer</a:t>
            </a:r>
            <a:endParaRPr lang="en-US" dirty="0"/>
          </a:p>
        </p:txBody>
      </p:sp>
      <p:sp>
        <p:nvSpPr>
          <p:cNvPr id="27" name="Avrundet rektangel 26"/>
          <p:cNvSpPr/>
          <p:nvPr userDrawn="1"/>
        </p:nvSpPr>
        <p:spPr>
          <a:xfrm>
            <a:off x="3276750" y="6383007"/>
            <a:ext cx="1328352" cy="3130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 err="1"/>
              <a:t>Inductsak</a:t>
            </a: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221972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543BDC-0553-40FA-A4DB-EDAAA606CFF6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543BDC-0553-40FA-A4DB-EDAAA606CFF6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543BDC-0553-40FA-A4DB-EDAAA606CFF6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543BDC-0553-40FA-A4DB-EDAAA606CFF6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60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543BDC-0553-40FA-A4DB-EDAAA606CFF6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3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0612" cy="4881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/>
              <a:t>Legg inn bilde </a:t>
            </a:r>
            <a:endParaRPr lang="en-US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543BDC-0553-40FA-A4DB-EDAAA606CFF6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84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3912" y="365125"/>
            <a:ext cx="2349888" cy="313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31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tel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6" name="Plassholder for innhold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7" name="Plassholder for innhold 2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8" name="Plassholder for innhold 27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1" name="Plassholder for innhold 30"/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2" name="Plassholder for innhold 54"/>
          <p:cNvSpPr>
            <a:spLocks noGrp="1"/>
          </p:cNvSpPr>
          <p:nvPr>
            <p:ph idx="15"/>
          </p:nvPr>
        </p:nvSpPr>
        <p:spPr>
          <a:xfrm>
            <a:off x="8281481" y="1586721"/>
            <a:ext cx="2520000" cy="2520000"/>
          </a:xfrm>
        </p:spPr>
        <p:txBody>
          <a:bodyPr/>
          <a:lstStyle/>
          <a:p>
            <a:endParaRPr lang="nb-NO"/>
          </a:p>
        </p:txBody>
      </p:sp>
      <p:sp>
        <p:nvSpPr>
          <p:cNvPr id="33" name="Plassholder for innhold 55"/>
          <p:cNvSpPr>
            <a:spLocks noGrp="1"/>
          </p:cNvSpPr>
          <p:nvPr>
            <p:ph idx="16"/>
          </p:nvPr>
        </p:nvSpPr>
        <p:spPr>
          <a:xfrm>
            <a:off x="8281481" y="4205314"/>
            <a:ext cx="2520000" cy="2520000"/>
          </a:xfrm>
        </p:spPr>
        <p:txBody>
          <a:bodyPr/>
          <a:lstStyle/>
          <a:p>
            <a:endParaRPr lang="nb-NO" dirty="0"/>
          </a:p>
        </p:txBody>
      </p:sp>
      <p:cxnSp>
        <p:nvCxnSpPr>
          <p:cNvPr id="34" name="Rett linje 33"/>
          <p:cNvCxnSpPr/>
          <p:nvPr/>
        </p:nvCxnSpPr>
        <p:spPr>
          <a:xfrm>
            <a:off x="7645940" y="1586721"/>
            <a:ext cx="0" cy="5138593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ssholder for innhold 5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3" name="Plassholder for innhold 5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4" name="Plassholder for innhold 53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1" name="Tittel 5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7" name="Plassholder for innhold 56"/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endParaRPr lang="nb-NO"/>
          </a:p>
        </p:txBody>
      </p:sp>
      <p:cxnSp>
        <p:nvCxnSpPr>
          <p:cNvPr id="59" name="Rett linje 58"/>
          <p:cNvCxnSpPr/>
          <p:nvPr/>
        </p:nvCxnSpPr>
        <p:spPr>
          <a:xfrm>
            <a:off x="7645940" y="1586721"/>
            <a:ext cx="0" cy="5138593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0" name="Plassholder for innhold 54"/>
          <p:cNvSpPr>
            <a:spLocks noGrp="1"/>
          </p:cNvSpPr>
          <p:nvPr>
            <p:ph idx="15"/>
          </p:nvPr>
        </p:nvSpPr>
        <p:spPr>
          <a:xfrm>
            <a:off x="8281481" y="1586721"/>
            <a:ext cx="2520000" cy="2520000"/>
          </a:xfrm>
        </p:spPr>
        <p:txBody>
          <a:bodyPr/>
          <a:lstStyle/>
          <a:p>
            <a:endParaRPr lang="nb-NO"/>
          </a:p>
        </p:txBody>
      </p:sp>
      <p:sp>
        <p:nvSpPr>
          <p:cNvPr id="61" name="Plassholder for innhold 55"/>
          <p:cNvSpPr>
            <a:spLocks noGrp="1"/>
          </p:cNvSpPr>
          <p:nvPr>
            <p:ph idx="16"/>
          </p:nvPr>
        </p:nvSpPr>
        <p:spPr>
          <a:xfrm>
            <a:off x="8281481" y="4205314"/>
            <a:ext cx="2520000" cy="2520000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99512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for studentpresentasjon i oppstart" id="{0A6BC5DD-7ECA-4EFE-82A0-B9366B91AE51}" vid="{3E834F98-8B03-42E0-85DC-38A1639EC0B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F3C8DE52D2F64FB6FFA9AB822B4A48" ma:contentTypeVersion="14" ma:contentTypeDescription="Create a new document." ma:contentTypeScope="" ma:versionID="828013bb88712e971777d3c713fcd82c">
  <xsd:schema xmlns:xsd="http://www.w3.org/2001/XMLSchema" xmlns:xs="http://www.w3.org/2001/XMLSchema" xmlns:p="http://schemas.microsoft.com/office/2006/metadata/properties" xmlns:ns2="7f89fbf3-7f31-45d2-a5d6-ca97c517d020" xmlns:ns3="4ecd2f19-a720-43c8-80eb-29aee58cb710" targetNamespace="http://schemas.microsoft.com/office/2006/metadata/properties" ma:root="true" ma:fieldsID="19b6833560fe6b2f66d72ac5535b4da9" ns2:_="" ns3:_="">
    <xsd:import namespace="7f89fbf3-7f31-45d2-a5d6-ca97c517d020"/>
    <xsd:import namespace="4ecd2f19-a720-43c8-80eb-29aee58cb7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89fbf3-7f31-45d2-a5d6-ca97c517d0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bbe3d436-fbfd-41cc-af34-671200448d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cd2f19-a720-43c8-80eb-29aee58cb71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f4be39fe-d2fb-4567-8dd7-3359db316a5a}" ma:internalName="TaxCatchAll" ma:showField="CatchAllData" ma:web="4ecd2f19-a720-43c8-80eb-29aee58cb7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ecd2f19-a720-43c8-80eb-29aee58cb710" xsi:nil="true"/>
    <lcf76f155ced4ddcb4097134ff3c332f xmlns="7f89fbf3-7f31-45d2-a5d6-ca97c517d02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4263318-A1D1-49A9-BA55-F53D05B2FC62}"/>
</file>

<file path=customXml/itemProps2.xml><?xml version="1.0" encoding="utf-8"?>
<ds:datastoreItem xmlns:ds="http://schemas.openxmlformats.org/officeDocument/2006/customXml" ds:itemID="{5A34BE50-D8EE-4091-9C0E-DBF62445D1ED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elements/1.1/"/>
    <ds:schemaRef ds:uri="02026447-47d7-4a95-a67c-6fe80df55d50"/>
    <ds:schemaRef ds:uri="e8ea3502-42ca-4bb2-b4c9-81c09feaffd5"/>
    <ds:schemaRef ds:uri="http://purl.org/dc/terms/"/>
    <ds:schemaRef ds:uri="4ecd2f19-a720-43c8-80eb-29aee58cb710"/>
    <ds:schemaRef ds:uri="7f89fbf3-7f31-45d2-a5d6-ca97c517d020"/>
  </ds:schemaRefs>
</ds:datastoreItem>
</file>

<file path=customXml/itemProps3.xml><?xml version="1.0" encoding="utf-8"?>
<ds:datastoreItem xmlns:ds="http://schemas.openxmlformats.org/officeDocument/2006/customXml" ds:itemID="{1F8835AD-2ACD-483B-B3B0-25388D94A3C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2b34a2f-eb6b-4ba7-ade5-413ba999ed38}" enabled="1" method="Privileged" siteId="{7f8e4cf0-71fb-489c-a336-3f9252a6390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MAL for studentpresentasjon i oppstart</Template>
  <TotalTime>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PowerPoint-presentasjon</vt:lpstr>
      <vt:lpstr>PowerPoint-presentasjon</vt:lpstr>
    </vt:vector>
  </TitlesOfParts>
  <Company>Helse Sor-Ost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Vige Pedersen</dc:creator>
  <cp:lastModifiedBy>John Vige Pedersen</cp:lastModifiedBy>
  <cp:revision>1</cp:revision>
  <dcterms:created xsi:type="dcterms:W3CDTF">2024-08-26T07:52:29Z</dcterms:created>
  <dcterms:modified xsi:type="dcterms:W3CDTF">2024-08-26T07:54:40Z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0x01010015F3C8DE52D2F64FB6FFA9AB822B4A48</vt:lpwstr>
  </property>
  <property fmtid="{D5CDD505-2E9C-101B-9397-08002B2CF9AE}" pid="3" name="MediaServiceImageTags">
    <vt:lpwstr/>
  </property>
</Properties>
</file>