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5" r:id="rId2"/>
    <p:sldId id="261" r:id="rId3"/>
    <p:sldId id="266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422" autoAdjust="0"/>
  </p:normalViewPr>
  <p:slideViewPr>
    <p:cSldViewPr snapToGrid="0">
      <p:cViewPr varScale="1">
        <p:scale>
          <a:sx n="58" d="100"/>
          <a:sy n="58" d="100"/>
        </p:scale>
        <p:origin x="16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72EC3-0A25-452E-B246-7F30E47A9702}" type="datetimeFigureOut">
              <a:rPr lang="nb-NO" smtClean="0"/>
              <a:t>22.01.2021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8F309-C43D-4B70-8589-90A9BB07C3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96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være lurt å ha en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på hva som bør og må gjøres for å gjøre overgangen fra barnehage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skole så smidig som mulig. Vi anbefaler derfor å lage en HANDLINGSPLAN  fram mot skolestarten. </a:t>
            </a:r>
            <a:endParaRPr lang="nb-NO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F309-C43D-4B70-8589-90A9BB07C36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96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har dere lært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fått ut av kurset helt konkret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som dere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bruke videre slik at skolestarten kan bli best mulig for barna deres?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dirty="0" smtClean="0"/>
              <a:t>Hva kan og</a:t>
            </a:r>
            <a:r>
              <a:rPr lang="nb-NO" baseline="0" dirty="0" smtClean="0"/>
              <a:t> bør gjøres denne våren?</a:t>
            </a:r>
            <a:endParaRPr lang="nb-NO" dirty="0" smtClean="0"/>
          </a:p>
          <a:p>
            <a:r>
              <a:rPr lang="nb-NO" dirty="0" smtClean="0"/>
              <a:t>Trenger dere et overgangsmøte mellom barnehage og skole –nå?</a:t>
            </a:r>
          </a:p>
          <a:p>
            <a:r>
              <a:rPr lang="nb-NO" dirty="0" smtClean="0"/>
              <a:t>Trenger dere å ta en runde på skolen nå for å befare og se om det er</a:t>
            </a:r>
            <a:r>
              <a:rPr lang="nb-NO" baseline="0" dirty="0" smtClean="0"/>
              <a:t> behov for tilpasninger?</a:t>
            </a:r>
          </a:p>
          <a:p>
            <a:r>
              <a:rPr lang="nb-NO" baseline="0" dirty="0" smtClean="0"/>
              <a:t>Trengs det å bestilles hjelpemidler; f. eks. tilpasset stol og pult?</a:t>
            </a:r>
          </a:p>
          <a:p>
            <a:r>
              <a:rPr lang="nb-NO" baseline="0" dirty="0" smtClean="0"/>
              <a:t>Hvem må dere kontakte for å få dette på plass?</a:t>
            </a:r>
          </a:p>
          <a:p>
            <a:r>
              <a:rPr lang="nb-NO" baseline="0" dirty="0" smtClean="0"/>
              <a:t>Hvor kan dere få hjelp?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F309-C43D-4B70-8589-90A9BB07C36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9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Hvem trenger</a:t>
            </a:r>
            <a:r>
              <a:rPr lang="nb-NO" baseline="0" dirty="0" smtClean="0"/>
              <a:t> å vite noe om barnet? Kontaktlærer, de andre lærerne, helsesykepleier, sosiallærer, SFO og andre ansatte på skolen? </a:t>
            </a:r>
          </a:p>
          <a:p>
            <a:r>
              <a:rPr lang="nb-NO" baseline="0" dirty="0" smtClean="0"/>
              <a:t>Hvem skal gi informasjon? </a:t>
            </a:r>
          </a:p>
          <a:p>
            <a:r>
              <a:rPr lang="nb-NO" baseline="0" dirty="0" smtClean="0"/>
              <a:t>Hvor mye informasjon er det behov for å gi? Trenger alle å vite like mye?</a:t>
            </a:r>
          </a:p>
          <a:p>
            <a:r>
              <a:rPr lang="nb-NO" baseline="0" dirty="0" smtClean="0"/>
              <a:t>Er det behov for informasjon til de andre elevene og deres foreldrene?</a:t>
            </a:r>
          </a:p>
          <a:p>
            <a:endParaRPr lang="nb-NO" baseline="0" dirty="0" smtClean="0"/>
          </a:p>
          <a:p>
            <a:r>
              <a:rPr lang="nb-NO" baseline="0" dirty="0" smtClean="0"/>
              <a:t>Trengs det tilrettelegging eller spesialundervisning?</a:t>
            </a:r>
          </a:p>
          <a:p>
            <a:r>
              <a:rPr lang="nb-NO" baseline="0" dirty="0" smtClean="0"/>
              <a:t>Har barnet behov for en assistent?</a:t>
            </a:r>
          </a:p>
          <a:p>
            <a:r>
              <a:rPr lang="nb-NO" baseline="0" dirty="0" smtClean="0"/>
              <a:t>Har vi behov for en ansvarsgruppe?</a:t>
            </a:r>
          </a:p>
          <a:p>
            <a:r>
              <a:rPr lang="nb-NO" baseline="0" dirty="0" smtClean="0"/>
              <a:t>Må det utarbeides en individuell plan?</a:t>
            </a:r>
          </a:p>
          <a:p>
            <a:r>
              <a:rPr lang="nb-NO" baseline="0" dirty="0" smtClean="0"/>
              <a:t>Trengs det en individuell opplæringsplan for barnet i skolen?</a:t>
            </a:r>
          </a:p>
          <a:p>
            <a:r>
              <a:rPr lang="nb-NO" baseline="0" dirty="0" smtClean="0"/>
              <a:t>Er det andre ting dere ser nå underveis i kurset eller seinere at det er behov for?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F309-C43D-4B70-8589-90A9BB07C36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62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helsenorge.no/sjeldnediagnoser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352177"/>
            <a:ext cx="10363200" cy="86658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2614707"/>
            <a:ext cx="10363200" cy="41835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3AA0-F2AB-A848-AB56-B89BD6065690}" type="datetime3">
              <a:rPr lang="nb-NO" smtClean="0"/>
              <a:t>2021.01.22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033059"/>
            <a:ext cx="10363200" cy="455706"/>
          </a:xfrm>
        </p:spPr>
        <p:txBody>
          <a:bodyPr>
            <a:normAutofit/>
          </a:bodyPr>
          <a:lstStyle>
            <a:lvl1pPr marL="0" indent="0">
              <a:buNone/>
              <a:defRPr sz="2000" b="0" i="1"/>
            </a:lvl1pPr>
          </a:lstStyle>
          <a:p>
            <a:pPr lvl="0"/>
            <a:r>
              <a:rPr lang="nb-NO" dirty="0" smtClean="0"/>
              <a:t>Stilling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1" y="978647"/>
            <a:ext cx="4364567" cy="37353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600"/>
            </a:lvl1pPr>
            <a:lvl2pPr marL="457200" indent="0">
              <a:buFont typeface="Arial"/>
              <a:buNone/>
              <a:defRPr sz="1600"/>
            </a:lvl2pPr>
            <a:lvl3pPr marL="914400" indent="0">
              <a:buFont typeface="Arial"/>
              <a:buNone/>
              <a:defRPr sz="1600"/>
            </a:lvl3pPr>
            <a:lvl4pPr marL="1371600" indent="0">
              <a:buFont typeface="Arial"/>
              <a:buNone/>
              <a:defRPr sz="1600"/>
            </a:lvl4pPr>
            <a:lvl5pPr marL="1828800" indent="0">
              <a:buFont typeface="Arial"/>
              <a:buNone/>
              <a:defRPr sz="1600"/>
            </a:lvl5pPr>
          </a:lstStyle>
          <a:p>
            <a:pPr lvl="0"/>
            <a:r>
              <a:rPr lang="nb-NO" dirty="0" smtClean="0"/>
              <a:t>Sted/dato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27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del av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E00-066B-0F47-B293-5667A3FE45A4}" type="datetime3">
              <a:rPr lang="nb-NO" smtClean="0"/>
              <a:t>2021.01.22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‹#›</a:t>
            </a:fld>
            <a:endParaRPr lang="nb-NO"/>
          </a:p>
        </p:txBody>
      </p:sp>
      <p:sp>
        <p:nvSpPr>
          <p:cNvPr id="23" name="TekstSylinder 22"/>
          <p:cNvSpPr txBox="1"/>
          <p:nvPr userDrawn="1"/>
        </p:nvSpPr>
        <p:spPr>
          <a:xfrm>
            <a:off x="12493204" y="3793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800" dirty="0"/>
          </a:p>
        </p:txBody>
      </p:sp>
      <p:sp>
        <p:nvSpPr>
          <p:cNvPr id="25" name="Tittel 1"/>
          <p:cNvSpPr txBox="1">
            <a:spLocks/>
          </p:cNvSpPr>
          <p:nvPr userDrawn="1"/>
        </p:nvSpPr>
        <p:spPr>
          <a:xfrm>
            <a:off x="4168146" y="2760172"/>
            <a:ext cx="7486853" cy="3329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err="1" smtClean="0"/>
              <a:t>Frambu</a:t>
            </a:r>
            <a:r>
              <a:rPr lang="nb-NO" sz="1600" b="0" dirty="0" smtClean="0"/>
              <a:t> kompetansesenter for sjeldne diagnoser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smtClean="0"/>
              <a:t>Nasjonalt kompetansesenter for </a:t>
            </a:r>
            <a:r>
              <a:rPr lang="nb-NO" sz="1600" b="0" dirty="0" err="1" smtClean="0"/>
              <a:t>porfyrisykdommer</a:t>
            </a:r>
            <a:endParaRPr lang="nb-NO" sz="1600" b="0" dirty="0" smtClean="0"/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smtClean="0"/>
              <a:t>Nasjonalt kompetansesenter for sjeldne epilepsirelaterte diagnoser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err="1" smtClean="0"/>
              <a:t>NevSom</a:t>
            </a:r>
            <a:r>
              <a:rPr lang="nb-NO" sz="1600" b="0" dirty="0" smtClean="0"/>
              <a:t> - Nasjonalt kompetansesenter for </a:t>
            </a:r>
            <a:r>
              <a:rPr lang="nb-NO" sz="1600" b="0" dirty="0" err="1" smtClean="0"/>
              <a:t>nevroutviklingsforstyrrelser</a:t>
            </a:r>
            <a:r>
              <a:rPr lang="nb-NO" sz="1600" b="0" dirty="0" smtClean="0"/>
              <a:t> og </a:t>
            </a:r>
            <a:r>
              <a:rPr lang="nb-NO" sz="1600" b="0" dirty="0" err="1" smtClean="0"/>
              <a:t>hypersomnier</a:t>
            </a:r>
            <a:endParaRPr lang="nb-NO" sz="1600" b="0" dirty="0" smtClean="0"/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err="1" smtClean="0"/>
              <a:t>Nevromuskulært</a:t>
            </a:r>
            <a:r>
              <a:rPr lang="nb-NO" sz="1600" b="0" dirty="0" smtClean="0"/>
              <a:t> kompetansesenter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smtClean="0"/>
              <a:t>Norsk senter for cystisk fibrose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smtClean="0"/>
              <a:t>Senter for sjeldne diagnoser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smtClean="0"/>
              <a:t>TAKO-senteret - Nasjonalt kompetansesenter for oral helse ved sjeldne diagnoser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1" dirty="0" smtClean="0"/>
              <a:t>TRS kompetansesenter for sjeldne diagnoser</a:t>
            </a:r>
          </a:p>
        </p:txBody>
      </p:sp>
      <p:sp>
        <p:nvSpPr>
          <p:cNvPr id="15" name="Tittel 1"/>
          <p:cNvSpPr txBox="1">
            <a:spLocks/>
          </p:cNvSpPr>
          <p:nvPr userDrawn="1"/>
        </p:nvSpPr>
        <p:spPr>
          <a:xfrm>
            <a:off x="4019719" y="604460"/>
            <a:ext cx="7174179" cy="3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1800" dirty="0" smtClean="0"/>
              <a:t>TRS kompetansesenter for sjeldne diagnoser er en del av</a:t>
            </a:r>
            <a:endParaRPr lang="nb-NO" sz="1800" b="0" dirty="0"/>
          </a:p>
        </p:txBody>
      </p:sp>
      <p:sp>
        <p:nvSpPr>
          <p:cNvPr id="18" name="Tittel 1"/>
          <p:cNvSpPr txBox="1">
            <a:spLocks/>
          </p:cNvSpPr>
          <p:nvPr userDrawn="1"/>
        </p:nvSpPr>
        <p:spPr>
          <a:xfrm>
            <a:off x="4168145" y="2260753"/>
            <a:ext cx="7174179" cy="34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1800" b="0" dirty="0" smtClean="0">
                <a:solidFill>
                  <a:srgbClr val="003279"/>
                </a:solidFill>
                <a:hlinkClick r:id="rId2"/>
              </a:rPr>
              <a:t>https://helsenorge.no/sjeldnediagnoser</a:t>
            </a:r>
            <a:endParaRPr lang="nb-NO" sz="1800" b="0" dirty="0">
              <a:solidFill>
                <a:srgbClr val="003279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8004">
            <a:off x="359688" y="1518637"/>
            <a:ext cx="2295711" cy="4199473"/>
          </a:xfrm>
          <a:prstGeom prst="rect">
            <a:avLst/>
          </a:prstGeom>
        </p:spPr>
      </p:pic>
      <p:grpSp>
        <p:nvGrpSpPr>
          <p:cNvPr id="2" name="Gruppe 1"/>
          <p:cNvGrpSpPr/>
          <p:nvPr userDrawn="1"/>
        </p:nvGrpSpPr>
        <p:grpSpPr>
          <a:xfrm>
            <a:off x="1646903" y="700149"/>
            <a:ext cx="1463679" cy="278348"/>
            <a:chOff x="457200" y="700149"/>
            <a:chExt cx="1463679" cy="278348"/>
          </a:xfrm>
        </p:grpSpPr>
        <p:pic>
          <p:nvPicPr>
            <p:cNvPr id="19" name="Bild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700149"/>
              <a:ext cx="278348" cy="278348"/>
            </a:xfrm>
            <a:prstGeom prst="rect">
              <a:avLst/>
            </a:prstGeom>
          </p:spPr>
        </p:pic>
        <p:pic>
          <p:nvPicPr>
            <p:cNvPr id="20" name="Bilde 19" descr="Social icons-02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10" y="700149"/>
              <a:ext cx="278348" cy="278348"/>
            </a:xfrm>
            <a:prstGeom prst="rect">
              <a:avLst/>
            </a:prstGeom>
          </p:spPr>
        </p:pic>
        <p:pic>
          <p:nvPicPr>
            <p:cNvPr id="21" name="Bilde 20" descr="Social icons-04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31" y="700149"/>
              <a:ext cx="278348" cy="278348"/>
            </a:xfrm>
            <a:prstGeom prst="rect">
              <a:avLst/>
            </a:prstGeom>
          </p:spPr>
        </p:pic>
        <p:pic>
          <p:nvPicPr>
            <p:cNvPr id="22" name="Bilde 21" descr="Social icons-03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420" y="700149"/>
              <a:ext cx="278348" cy="278348"/>
            </a:xfrm>
            <a:prstGeom prst="rect">
              <a:avLst/>
            </a:prstGeom>
          </p:spPr>
        </p:pic>
      </p:grpSp>
      <p:pic>
        <p:nvPicPr>
          <p:cNvPr id="24" name="Bilde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45" y="1231290"/>
            <a:ext cx="4785340" cy="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2021.01.22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914400" y="1352177"/>
            <a:ext cx="10363200" cy="86658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914400" y="2425701"/>
            <a:ext cx="10363200" cy="20923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40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A515-227B-A841-8C87-8843287118FC}" type="datetime3">
              <a:rPr lang="nb-NO" smtClean="0"/>
              <a:t>2021.01.22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1352177"/>
            <a:ext cx="10363200" cy="86658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nb-NO" dirty="0" smtClean="0"/>
              <a:t>Kontakt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2218766"/>
            <a:ext cx="10363200" cy="516700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033060"/>
            <a:ext cx="10363200" cy="304861"/>
          </a:xfrm>
        </p:spPr>
        <p:txBody>
          <a:bodyPr>
            <a:normAutofit/>
          </a:bodyPr>
          <a:lstStyle>
            <a:lvl1pPr marL="0" indent="0">
              <a:buNone/>
              <a:defRPr sz="1600" b="1" i="0"/>
            </a:lvl1pPr>
          </a:lstStyle>
          <a:p>
            <a:pPr lvl="0"/>
            <a:r>
              <a:rPr lang="nb-NO" dirty="0" smtClean="0"/>
              <a:t>Telefon:</a:t>
            </a:r>
            <a:endParaRPr lang="nb-NO" dirty="0"/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337921"/>
            <a:ext cx="10363200" cy="309368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600" b="1" i="0"/>
            </a:lvl1pPr>
            <a:lvl2pPr marL="457200" indent="0">
              <a:buFont typeface="Arial"/>
              <a:buNone/>
              <a:defRPr sz="1600"/>
            </a:lvl2pPr>
            <a:lvl3pPr marL="914400" indent="0">
              <a:buFont typeface="Arial"/>
              <a:buNone/>
              <a:defRPr sz="1600"/>
            </a:lvl3pPr>
            <a:lvl4pPr marL="1371600" indent="0">
              <a:buFont typeface="Arial"/>
              <a:buNone/>
              <a:defRPr sz="1600"/>
            </a:lvl4pPr>
            <a:lvl5pPr marL="1828800" indent="0">
              <a:buFont typeface="Arial"/>
              <a:buNone/>
              <a:defRPr sz="1600"/>
            </a:lvl5pPr>
          </a:lstStyle>
          <a:p>
            <a:pPr lvl="0"/>
            <a:r>
              <a:rPr lang="nb-NO" dirty="0" smtClean="0"/>
              <a:t>Epost: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416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53883"/>
            <a:ext cx="10972800" cy="457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65915" y="1"/>
            <a:ext cx="1711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A44D-E16B-664C-82EF-96EB396DCB14}" type="datetime3">
              <a:rPr lang="nb-NO" smtClean="0"/>
              <a:t>2021.01.22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56471" y="1"/>
            <a:ext cx="113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469C-BD0C-4E46-BD86-DC5BD552B19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7" y="6357134"/>
            <a:ext cx="1756174" cy="306879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21" y="6370075"/>
            <a:ext cx="2362479" cy="41713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974"/>
            <a:ext cx="12192000" cy="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2021.01.22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1031344" y="1502371"/>
            <a:ext cx="101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b-NO" sz="5400" b="1" cap="none" spc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/>
                </a:solidFill>
                <a:effectLst/>
              </a:rPr>
              <a:t>HANDLINGSPLAN</a:t>
            </a:r>
            <a:endParaRPr lang="nb-NO" sz="5400" b="1" cap="none" spc="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8" y="2774452"/>
            <a:ext cx="2772893" cy="184559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83" y="2751409"/>
            <a:ext cx="2808514" cy="187234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16" y="2751409"/>
            <a:ext cx="2838032" cy="18916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32" y="2751409"/>
            <a:ext cx="2734029" cy="1891680"/>
          </a:xfrm>
          <a:prstGeom prst="rect">
            <a:avLst/>
          </a:prstGeom>
        </p:spPr>
      </p:pic>
      <p:pic>
        <p:nvPicPr>
          <p:cNvPr id="4" name="EA1A53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25963" y="34535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809E8-6576-CD4C-956B-4AE3FEB1B954}" type="datetime3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2021.01.22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1469C-BD0C-4E46-BD86-DC5BD552B19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14400" y="413152"/>
            <a:ext cx="10363200" cy="866588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/>
              <a:t>Hva har dere fått ut av kurset?</a:t>
            </a:r>
            <a:br>
              <a:rPr lang="nb-NO" dirty="0"/>
            </a:br>
            <a:endParaRPr lang="nb-NO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14400" y="914400"/>
            <a:ext cx="10363200" cy="53273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b="1" dirty="0" smtClean="0"/>
          </a:p>
          <a:p>
            <a:r>
              <a:rPr lang="nb-NO" b="1" dirty="0" smtClean="0"/>
              <a:t>Forberedelser/hva </a:t>
            </a:r>
            <a:r>
              <a:rPr lang="nb-NO" b="1" dirty="0"/>
              <a:t>kan gjøres </a:t>
            </a:r>
            <a:r>
              <a:rPr lang="nb-NO" b="1" dirty="0" smtClean="0"/>
              <a:t>– nå det neste halvåret før sommeren?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r>
              <a:rPr lang="nb-NO" b="1" dirty="0"/>
              <a:t>Gjøre/”aksjon” ved skolestart?</a:t>
            </a:r>
            <a:endParaRPr lang="nb-NO" dirty="0"/>
          </a:p>
          <a:p>
            <a:endParaRPr lang="nb-NO" dirty="0"/>
          </a:p>
          <a:p>
            <a:r>
              <a:rPr lang="nb-NO" b="1" dirty="0"/>
              <a:t>Gjøre/aksjon etter skolestart</a:t>
            </a:r>
            <a:r>
              <a:rPr lang="nb-NO" b="1" dirty="0" smtClean="0"/>
              <a:t>?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r>
              <a:rPr lang="nb-NO" b="1" dirty="0"/>
              <a:t>Og senere?</a:t>
            </a:r>
            <a:endParaRPr lang="nb-NO" dirty="0"/>
          </a:p>
          <a:p>
            <a:r>
              <a:rPr lang="nb-NO" b="1" dirty="0"/>
              <a:t> </a:t>
            </a:r>
            <a:endParaRPr lang="nb-NO" dirty="0"/>
          </a:p>
          <a:p>
            <a:r>
              <a:rPr lang="nb-NO" b="1" dirty="0"/>
              <a:t>Hvem kan gjøre </a:t>
            </a:r>
            <a:r>
              <a:rPr lang="nb-NO" b="1" dirty="0" smtClean="0"/>
              <a:t>hva?</a:t>
            </a:r>
          </a:p>
          <a:p>
            <a:pPr marL="0" indent="0">
              <a:buNone/>
            </a:pPr>
            <a:r>
              <a:rPr lang="nb-NO" b="1" dirty="0" smtClean="0"/>
              <a:t> </a:t>
            </a:r>
            <a:endParaRPr lang="nb-NO" dirty="0"/>
          </a:p>
          <a:p>
            <a:r>
              <a:rPr lang="nb-NO" b="1" dirty="0" smtClean="0"/>
              <a:t>Hvor/av </a:t>
            </a:r>
            <a:r>
              <a:rPr lang="nb-NO" b="1" dirty="0"/>
              <a:t>hvem søke hjelp?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8" name="5413B4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26629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2021.01.22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3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14400" y="365126"/>
            <a:ext cx="10363200" cy="866588"/>
          </a:xfrm>
        </p:spPr>
        <p:txBody>
          <a:bodyPr/>
          <a:lstStyle/>
          <a:p>
            <a:pPr algn="l"/>
            <a:r>
              <a:rPr lang="nb-NO" dirty="0" smtClean="0"/>
              <a:t>Tema å tenke igjennom </a:t>
            </a:r>
            <a:r>
              <a:rPr lang="nb-NO" smtClean="0"/>
              <a:t>før skolestart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14400" y="1418536"/>
            <a:ext cx="10363200" cy="4823238"/>
          </a:xfrm>
        </p:spPr>
        <p:txBody>
          <a:bodyPr>
            <a:normAutofit fontScale="85000" lnSpcReduction="20000"/>
          </a:bodyPr>
          <a:lstStyle/>
          <a:p>
            <a:r>
              <a:rPr lang="nb-NO" b="1" dirty="0" smtClean="0"/>
              <a:t>Åpenhet  </a:t>
            </a:r>
            <a:r>
              <a:rPr lang="nb-NO" dirty="0" smtClean="0"/>
              <a:t>(til </a:t>
            </a:r>
            <a:r>
              <a:rPr lang="nb-NO" dirty="0"/>
              <a:t>hvem, hva, hvordan, av hvem)</a:t>
            </a:r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r>
              <a:rPr lang="nb-NO" b="1" dirty="0"/>
              <a:t>Kontaktperson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r>
              <a:rPr lang="nb-NO" b="1" dirty="0"/>
              <a:t>Tilrettelegging/spesialundervisning </a:t>
            </a:r>
            <a:r>
              <a:rPr lang="nb-NO" dirty="0" smtClean="0"/>
              <a:t>(</a:t>
            </a:r>
            <a:r>
              <a:rPr lang="nb-NO" dirty="0"/>
              <a:t>hva, hvordan, når)</a:t>
            </a:r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r>
              <a:rPr lang="nb-NO" b="1" dirty="0"/>
              <a:t>Assistent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r>
              <a:rPr lang="nb-NO" b="1" dirty="0"/>
              <a:t>Ansvarsgruppe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r>
              <a:rPr lang="nb-NO" b="1" dirty="0"/>
              <a:t>Individuell plan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r>
              <a:rPr lang="nb-NO" b="1" dirty="0"/>
              <a:t>IOP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r>
              <a:rPr lang="nb-NO" b="1" dirty="0"/>
              <a:t>Annet</a:t>
            </a:r>
            <a:endParaRPr lang="nb-NO" dirty="0"/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43" y="3093628"/>
            <a:ext cx="4722692" cy="3148146"/>
          </a:xfrm>
          <a:prstGeom prst="rect">
            <a:avLst/>
          </a:prstGeom>
        </p:spPr>
      </p:pic>
      <p:pic>
        <p:nvPicPr>
          <p:cNvPr id="7" name="46F8CCA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7171" y="2994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OR - NKSD - TRS">
  <a:themeElements>
    <a:clrScheme name="Egendefinert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28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R - NKSD - TRS" id="{C89177C4-85D9-0545-91C9-DB9A8AC18220}" vid="{CB7D81CD-F750-054D-99D2-9285EAAD5EB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CDDB7A7904F645A62A71BDDD1D2C9B" ma:contentTypeVersion="24" ma:contentTypeDescription="Opprett et nytt dokument." ma:contentTypeScope="" ma:versionID="e9fc676e4d99b93114254e3b969e4524">
  <xsd:schema xmlns:xsd="http://www.w3.org/2001/XMLSchema" xmlns:xs="http://www.w3.org/2001/XMLSchema" xmlns:p="http://schemas.microsoft.com/office/2006/metadata/properties" xmlns:ns1="http://schemas.microsoft.com/sharepoint/v3" xmlns:ns2="85f3dd6f-221c-4130-9170-df4a98a78b91" targetNamespace="http://schemas.microsoft.com/office/2006/metadata/properties" ma:root="true" ma:fieldsID="d3d9474ba5828f912af964568487a423" ns1:_="" ns2:_="">
    <xsd:import namespace="http://schemas.microsoft.com/sharepoint/v3"/>
    <xsd:import namespace="85f3dd6f-221c-4130-9170-df4a98a78b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3dd6f-221c-4130-9170-df4a98a78b9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77077b9d-e81d-413e-9d78-31b00ed7d438}" ma:internalName="TaxCatchAll" ma:showField="CatchAllData" ma:web="85f3dd6f-221c-4130-9170-df4a98a78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77077b9d-e81d-413e-9d78-31b00ed7d438}" ma:internalName="TaxCatchAllLabel" ma:readOnly="true" ma:showField="CatchAllDataLabel" ma:web="85f3dd6f-221c-4130-9170-df4a98a78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5f3dd6f-221c-4130-9170-df4a98a78b91">
      <Terms xmlns="http://schemas.microsoft.com/office/infopath/2007/PartnerControls"/>
    </TaxKeywordTaxHTField>
    <TaxCatchAll xmlns="85f3dd6f-221c-4130-9170-df4a98a78b91"/>
    <PublishingExpirationDate xmlns="http://schemas.microsoft.com/sharepoint/v3" xsi:nil="true"/>
    <PublishingStartDate xmlns="http://schemas.microsoft.com/sharepoint/v3" xsi:nil="true"/>
    <FNSPRollUpIngress xmlns="85f3dd6f-221c-4130-9170-df4a98a78b91" xsi:nil="true"/>
  </documentManagement>
</p:properties>
</file>

<file path=customXml/itemProps1.xml><?xml version="1.0" encoding="utf-8"?>
<ds:datastoreItem xmlns:ds="http://schemas.openxmlformats.org/officeDocument/2006/customXml" ds:itemID="{3E41D7CA-EED1-4C87-B316-2AA34612393A}"/>
</file>

<file path=customXml/itemProps2.xml><?xml version="1.0" encoding="utf-8"?>
<ds:datastoreItem xmlns:ds="http://schemas.openxmlformats.org/officeDocument/2006/customXml" ds:itemID="{29A1CAB4-1178-496E-AA44-F007E4252AC6}"/>
</file>

<file path=customXml/itemProps3.xml><?xml version="1.0" encoding="utf-8"?>
<ds:datastoreItem xmlns:ds="http://schemas.openxmlformats.org/officeDocument/2006/customXml" ds:itemID="{8AF6DEE6-1DDD-4932-95F1-75544712EDEA}"/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353</Words>
  <Application>Microsoft Office PowerPoint</Application>
  <PresentationFormat>Widescreen</PresentationFormat>
  <Paragraphs>61</Paragraphs>
  <Slides>3</Slides>
  <Notes>3</Notes>
  <HiddenSlides>0</HiddenSlides>
  <MMClips>3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NOR - NKSD - TRS</vt:lpstr>
      <vt:lpstr>PowerPoint-presentasjon</vt:lpstr>
      <vt:lpstr>Hva har dere fått ut av kurset? </vt:lpstr>
      <vt:lpstr>Tema å tenke igjennom før skolestart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Wenche Frosth. Wilhelmsen</dc:creator>
  <cp:keywords/>
  <cp:lastModifiedBy>Wenche Frosth. Wilhelmsen</cp:lastModifiedBy>
  <cp:revision>16</cp:revision>
  <dcterms:created xsi:type="dcterms:W3CDTF">2021-01-21T21:03:12Z</dcterms:created>
  <dcterms:modified xsi:type="dcterms:W3CDTF">2021-01-22T10:00:16Z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0x010100DACDDB7A7904F645A62A71BDDD1D2C9B</vt:lpwstr>
  </property>
  <property fmtid="{D5CDD505-2E9C-101B-9397-08002B2CF9AE}" pid="3" name="TaxKeyword">
    <vt:lpwstr/>
  </property>
</Properties>
</file>