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54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b-NO" smtClean="0"/>
              <a:t>Klikk ikonet for å legge til et bilde</a:t>
            </a:r>
            <a:endParaRPr lang="en-US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015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09805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333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ppst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 hasCustomPrompt="1"/>
          </p:nvPr>
        </p:nvSpPr>
        <p:spPr>
          <a:xfrm>
            <a:off x="838200" y="510485"/>
            <a:ext cx="10515600" cy="9776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 dirty="0" smtClean="0"/>
              <a:t>Tittel på behov</a:t>
            </a:r>
            <a:endParaRPr lang="en-US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838200" y="1586721"/>
            <a:ext cx="6172200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nb-NO" dirty="0" smtClean="0"/>
              <a:t>Legg inn behovsbeskrivelsen, evt. justert etter avtale med oppdragsgiver. </a:t>
            </a:r>
          </a:p>
          <a:p>
            <a:pPr lvl="0"/>
            <a:r>
              <a:rPr lang="nb-NO" dirty="0" smtClean="0"/>
              <a:t>Legg inn forventet effekt</a:t>
            </a:r>
            <a:endParaRPr lang="en-US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3" hasCustomPrompt="1"/>
          </p:nvPr>
        </p:nvSpPr>
        <p:spPr>
          <a:xfrm>
            <a:off x="838199" y="3185483"/>
            <a:ext cx="6172201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 smtClean="0"/>
              <a:t>Forklar hvordan du/dere skal arbeide med oppgaven.</a:t>
            </a:r>
            <a:endParaRPr lang="en-US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838199" y="4784245"/>
            <a:ext cx="6172201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 smtClean="0"/>
              <a:t>Student og kontaktadresse/telefon ( evt. studentgruppe-leder) Studiested, fagkrets, </a:t>
            </a:r>
            <a:r>
              <a:rPr lang="nb-NO" dirty="0" err="1" smtClean="0"/>
              <a:t>studiegrad</a:t>
            </a:r>
            <a:r>
              <a:rPr lang="nb-NO" dirty="0" smtClean="0"/>
              <a:t>, studiestedets kontaktperson Tidsrom for samarbeid med Sunnaas, kontaktperson ved innovasjon</a:t>
            </a:r>
            <a:endParaRPr lang="en-US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5" hasCustomPrompt="1"/>
          </p:nvPr>
        </p:nvSpPr>
        <p:spPr>
          <a:xfrm>
            <a:off x="7916637" y="1555274"/>
            <a:ext cx="2975919" cy="232625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 smtClean="0"/>
              <a:t>Bilde fra behovsbeskrivelse</a:t>
            </a:r>
            <a:endParaRPr lang="en-US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916637" y="4050288"/>
            <a:ext cx="2975919" cy="232625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 smtClean="0"/>
              <a:t>Bilde av student(er)</a:t>
            </a:r>
            <a:endParaRPr lang="en-US" dirty="0"/>
          </a:p>
        </p:txBody>
      </p:sp>
      <p:sp>
        <p:nvSpPr>
          <p:cNvPr id="11" name="Avrundet rektangel 10"/>
          <p:cNvSpPr/>
          <p:nvPr userDrawn="1"/>
        </p:nvSpPr>
        <p:spPr>
          <a:xfrm>
            <a:off x="1" y="148281"/>
            <a:ext cx="1532238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Oppstart</a:t>
            </a:r>
            <a:endParaRPr lang="nb-NO" dirty="0"/>
          </a:p>
        </p:txBody>
      </p:sp>
      <p:sp>
        <p:nvSpPr>
          <p:cNvPr id="12" name="Avrundet rektangel 11"/>
          <p:cNvSpPr/>
          <p:nvPr userDrawn="1"/>
        </p:nvSpPr>
        <p:spPr>
          <a:xfrm rot="16200000">
            <a:off x="-319008" y="2156719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Oppgave</a:t>
            </a:r>
            <a:endParaRPr lang="nb-NO" dirty="0"/>
          </a:p>
        </p:txBody>
      </p:sp>
      <p:sp>
        <p:nvSpPr>
          <p:cNvPr id="13" name="Avrundet rektangel 12"/>
          <p:cNvSpPr/>
          <p:nvPr userDrawn="1"/>
        </p:nvSpPr>
        <p:spPr>
          <a:xfrm rot="16200000">
            <a:off x="-319008" y="3755481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Metode</a:t>
            </a:r>
            <a:endParaRPr lang="nb-NO" dirty="0"/>
          </a:p>
        </p:txBody>
      </p:sp>
      <p:sp>
        <p:nvSpPr>
          <p:cNvPr id="14" name="Avrundet rektangel 13"/>
          <p:cNvSpPr/>
          <p:nvPr userDrawn="1"/>
        </p:nvSpPr>
        <p:spPr>
          <a:xfrm rot="16200000">
            <a:off x="-319697" y="5354243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Personer</a:t>
            </a:r>
            <a:endParaRPr lang="nb-NO" dirty="0"/>
          </a:p>
        </p:txBody>
      </p:sp>
      <p:sp>
        <p:nvSpPr>
          <p:cNvPr id="15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4671006" y="6402943"/>
            <a:ext cx="2339394" cy="273167"/>
          </a:xfrm>
          <a:noFill/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 smtClean="0"/>
              <a:t>Skriv inn </a:t>
            </a:r>
            <a:r>
              <a:rPr lang="nb-NO" dirty="0" err="1" smtClean="0"/>
              <a:t>inductnummer</a:t>
            </a:r>
            <a:endParaRPr lang="en-US" dirty="0"/>
          </a:p>
        </p:txBody>
      </p:sp>
      <p:sp>
        <p:nvSpPr>
          <p:cNvPr id="18" name="Avrundet rektangel 17"/>
          <p:cNvSpPr/>
          <p:nvPr userDrawn="1"/>
        </p:nvSpPr>
        <p:spPr>
          <a:xfrm>
            <a:off x="3276750" y="6383007"/>
            <a:ext cx="1328352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 smtClean="0"/>
              <a:t>Inductsak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3074127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vslut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838200" y="1586721"/>
            <a:ext cx="6172200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/>
            </a:lvl1pPr>
          </a:lstStyle>
          <a:p>
            <a:pPr lvl="0"/>
            <a:r>
              <a:rPr lang="nb-NO" dirty="0" smtClean="0"/>
              <a:t>Kort om behov og oppdragsgiver og hvordan du / dere arbeidet med oppgaven.</a:t>
            </a:r>
            <a:endParaRPr lang="en-US" dirty="0"/>
          </a:p>
        </p:txBody>
      </p:sp>
      <p:sp>
        <p:nvSpPr>
          <p:cNvPr id="7" name="Plassholder for innhold 2"/>
          <p:cNvSpPr>
            <a:spLocks noGrp="1"/>
          </p:cNvSpPr>
          <p:nvPr>
            <p:ph idx="13" hasCustomPrompt="1"/>
          </p:nvPr>
        </p:nvSpPr>
        <p:spPr>
          <a:xfrm>
            <a:off x="838199" y="3185483"/>
            <a:ext cx="6172201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 smtClean="0"/>
              <a:t>Hva kan Sunnaas sykehus lære / bruke videre?</a:t>
            </a:r>
            <a:endParaRPr lang="en-US" dirty="0"/>
          </a:p>
        </p:txBody>
      </p:sp>
      <p:sp>
        <p:nvSpPr>
          <p:cNvPr id="8" name="Plassholder for innhold 2"/>
          <p:cNvSpPr>
            <a:spLocks noGrp="1"/>
          </p:cNvSpPr>
          <p:nvPr>
            <p:ph idx="14" hasCustomPrompt="1"/>
          </p:nvPr>
        </p:nvSpPr>
        <p:spPr>
          <a:xfrm>
            <a:off x="838199" y="4784245"/>
            <a:ext cx="6172201" cy="1453034"/>
          </a:xfrm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 smtClean="0"/>
              <a:t>Student og kontaktadresse/telefon ( evt. studentgruppe-leder) Studiested, fagkrets, </a:t>
            </a:r>
            <a:r>
              <a:rPr lang="nb-NO" dirty="0" err="1" smtClean="0"/>
              <a:t>studiegrad</a:t>
            </a:r>
            <a:r>
              <a:rPr lang="nb-NO" dirty="0" smtClean="0"/>
              <a:t>, kontaktperson ved innovasjon</a:t>
            </a:r>
            <a:endParaRPr lang="en-US" dirty="0"/>
          </a:p>
        </p:txBody>
      </p:sp>
      <p:sp>
        <p:nvSpPr>
          <p:cNvPr id="9" name="Plassholder for innhold 2"/>
          <p:cNvSpPr>
            <a:spLocks noGrp="1"/>
          </p:cNvSpPr>
          <p:nvPr>
            <p:ph idx="15" hasCustomPrompt="1"/>
          </p:nvPr>
        </p:nvSpPr>
        <p:spPr>
          <a:xfrm>
            <a:off x="7916637" y="1586721"/>
            <a:ext cx="2975919" cy="232625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 smtClean="0"/>
              <a:t>Bilde fra behovsbeskrivelse</a:t>
            </a:r>
            <a:endParaRPr lang="en-US" dirty="0"/>
          </a:p>
        </p:txBody>
      </p:sp>
      <p:sp>
        <p:nvSpPr>
          <p:cNvPr id="10" name="Plassholder for innhold 2"/>
          <p:cNvSpPr>
            <a:spLocks noGrp="1"/>
          </p:cNvSpPr>
          <p:nvPr>
            <p:ph idx="16" hasCustomPrompt="1"/>
          </p:nvPr>
        </p:nvSpPr>
        <p:spPr>
          <a:xfrm>
            <a:off x="7915948" y="3928778"/>
            <a:ext cx="2975919" cy="232625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</a:lstStyle>
          <a:p>
            <a:pPr lvl="0"/>
            <a:r>
              <a:rPr lang="nb-NO" dirty="0" smtClean="0"/>
              <a:t>Bilde av student(er)</a:t>
            </a:r>
            <a:endParaRPr lang="en-US" dirty="0"/>
          </a:p>
        </p:txBody>
      </p:sp>
      <p:sp>
        <p:nvSpPr>
          <p:cNvPr id="11" name="Avrundet rektangel 10"/>
          <p:cNvSpPr/>
          <p:nvPr userDrawn="1"/>
        </p:nvSpPr>
        <p:spPr>
          <a:xfrm>
            <a:off x="1" y="148281"/>
            <a:ext cx="1532238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Avslutning</a:t>
            </a:r>
            <a:endParaRPr lang="nb-NO" dirty="0"/>
          </a:p>
        </p:txBody>
      </p:sp>
      <p:sp>
        <p:nvSpPr>
          <p:cNvPr id="12" name="Avrundet rektangel 11"/>
          <p:cNvSpPr/>
          <p:nvPr userDrawn="1"/>
        </p:nvSpPr>
        <p:spPr>
          <a:xfrm rot="16200000">
            <a:off x="-319008" y="2156719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Oppgave</a:t>
            </a:r>
            <a:endParaRPr lang="nb-NO" dirty="0"/>
          </a:p>
        </p:txBody>
      </p:sp>
      <p:sp>
        <p:nvSpPr>
          <p:cNvPr id="13" name="Avrundet rektangel 12"/>
          <p:cNvSpPr/>
          <p:nvPr userDrawn="1"/>
        </p:nvSpPr>
        <p:spPr>
          <a:xfrm rot="16200000">
            <a:off x="-319008" y="3755481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Funn</a:t>
            </a:r>
            <a:endParaRPr lang="nb-NO" dirty="0"/>
          </a:p>
        </p:txBody>
      </p:sp>
      <p:sp>
        <p:nvSpPr>
          <p:cNvPr id="14" name="Avrundet rektangel 13"/>
          <p:cNvSpPr/>
          <p:nvPr userDrawn="1"/>
        </p:nvSpPr>
        <p:spPr>
          <a:xfrm rot="16200000">
            <a:off x="-319697" y="5354243"/>
            <a:ext cx="1453034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dirty="0" smtClean="0"/>
              <a:t>Personer</a:t>
            </a:r>
            <a:endParaRPr lang="nb-NO" dirty="0"/>
          </a:p>
        </p:txBody>
      </p:sp>
      <p:sp>
        <p:nvSpPr>
          <p:cNvPr id="22" name="Tittel 1"/>
          <p:cNvSpPr>
            <a:spLocks noGrp="1"/>
          </p:cNvSpPr>
          <p:nvPr>
            <p:ph type="title" hasCustomPrompt="1"/>
          </p:nvPr>
        </p:nvSpPr>
        <p:spPr>
          <a:xfrm>
            <a:off x="838200" y="510485"/>
            <a:ext cx="10515600" cy="97764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nb-NO" dirty="0" smtClean="0"/>
              <a:t>Tittel på behov</a:t>
            </a:r>
            <a:endParaRPr lang="en-US" dirty="0"/>
          </a:p>
        </p:txBody>
      </p:sp>
      <p:sp>
        <p:nvSpPr>
          <p:cNvPr id="26" name="Plassholder for innhold 2"/>
          <p:cNvSpPr>
            <a:spLocks noGrp="1"/>
          </p:cNvSpPr>
          <p:nvPr>
            <p:ph idx="17" hasCustomPrompt="1"/>
          </p:nvPr>
        </p:nvSpPr>
        <p:spPr>
          <a:xfrm>
            <a:off x="4671006" y="6402943"/>
            <a:ext cx="2339394" cy="273167"/>
          </a:xfrm>
          <a:noFill/>
          <a:ln>
            <a:solidFill>
              <a:srgbClr val="92D050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200" baseline="0"/>
            </a:lvl1pPr>
          </a:lstStyle>
          <a:p>
            <a:pPr lvl="0"/>
            <a:r>
              <a:rPr lang="nb-NO" dirty="0" smtClean="0"/>
              <a:t>Skriv inn </a:t>
            </a:r>
            <a:r>
              <a:rPr lang="nb-NO" dirty="0" err="1" smtClean="0"/>
              <a:t>inductnummer</a:t>
            </a:r>
            <a:endParaRPr lang="en-US" dirty="0"/>
          </a:p>
        </p:txBody>
      </p:sp>
      <p:sp>
        <p:nvSpPr>
          <p:cNvPr id="27" name="Avrundet rektangel 26"/>
          <p:cNvSpPr/>
          <p:nvPr userDrawn="1"/>
        </p:nvSpPr>
        <p:spPr>
          <a:xfrm>
            <a:off x="3276750" y="6383007"/>
            <a:ext cx="1328352" cy="313038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b-NO" sz="1400" dirty="0" err="1" smtClean="0"/>
              <a:t>Inductsak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219726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81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8217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Rediger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20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560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68635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en-US"/>
          </a:p>
        </p:txBody>
      </p:sp>
      <p:sp>
        <p:nvSpPr>
          <p:cNvPr id="3" name="Plassholder for innhold 2"/>
          <p:cNvSpPr>
            <a:spLocks noGrp="1"/>
          </p:cNvSpPr>
          <p:nvPr>
            <p:ph idx="1" hasCustomPrompt="1"/>
          </p:nvPr>
        </p:nvSpPr>
        <p:spPr>
          <a:xfrm>
            <a:off x="5183188" y="987425"/>
            <a:ext cx="6170612" cy="4881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dirty="0" smtClean="0"/>
              <a:t>Legg inn bilde </a:t>
            </a:r>
            <a:endParaRPr lang="en-US" dirty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Rediger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8543BDC-0553-40FA-A4DB-EDAAA606CFF6}" type="datetimeFigureOut">
              <a:rPr lang="en-US" smtClean="0"/>
              <a:t>1/15/2024</a:t>
            </a:fld>
            <a:endParaRPr lang="en-US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E9AD569-83DD-4E5B-AF97-63825DE456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284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/>
          </a:p>
        </p:txBody>
      </p:sp>
      <p:pic>
        <p:nvPicPr>
          <p:cNvPr id="7" name="Bilde 6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03912" y="365125"/>
            <a:ext cx="2349888" cy="31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9319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Tittel 2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6" name="Plassholder for innhold 2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7" name="Plassholder for innhold 26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28" name="Plassholder for innhold 27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1" name="Plassholder for innhold 30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32" name="Plassholder for innhold 54"/>
          <p:cNvSpPr>
            <a:spLocks noGrp="1"/>
          </p:cNvSpPr>
          <p:nvPr>
            <p:ph idx="15"/>
          </p:nvPr>
        </p:nvSpPr>
        <p:spPr>
          <a:xfrm>
            <a:off x="8281481" y="1586721"/>
            <a:ext cx="2520000" cy="2520000"/>
          </a:xfrm>
        </p:spPr>
        <p:txBody>
          <a:bodyPr/>
          <a:lstStyle/>
          <a:p>
            <a:endParaRPr lang="nb-NO"/>
          </a:p>
        </p:txBody>
      </p:sp>
      <p:sp>
        <p:nvSpPr>
          <p:cNvPr id="33" name="Plassholder for innhold 55"/>
          <p:cNvSpPr>
            <a:spLocks noGrp="1"/>
          </p:cNvSpPr>
          <p:nvPr>
            <p:ph idx="16"/>
          </p:nvPr>
        </p:nvSpPr>
        <p:spPr>
          <a:xfrm>
            <a:off x="8281481" y="4205314"/>
            <a:ext cx="2520000" cy="2520000"/>
          </a:xfrm>
        </p:spPr>
        <p:txBody>
          <a:bodyPr/>
          <a:lstStyle/>
          <a:p>
            <a:endParaRPr lang="nb-NO" dirty="0"/>
          </a:p>
        </p:txBody>
      </p:sp>
      <p:cxnSp>
        <p:nvCxnSpPr>
          <p:cNvPr id="34" name="Rett linje 33"/>
          <p:cNvCxnSpPr/>
          <p:nvPr/>
        </p:nvCxnSpPr>
        <p:spPr>
          <a:xfrm>
            <a:off x="7645940" y="1586721"/>
            <a:ext cx="0" cy="513859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53124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ssholder for innhold 5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3" name="Plassholder for innhold 52"/>
          <p:cNvSpPr>
            <a:spLocks noGrp="1"/>
          </p:cNvSpPr>
          <p:nvPr>
            <p:ph idx="13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4" name="Plassholder for innhold 53"/>
          <p:cNvSpPr>
            <a:spLocks noGrp="1"/>
          </p:cNvSpPr>
          <p:nvPr>
            <p:ph idx="14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1" name="Tittel 5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7" name="Plassholder for innhold 56"/>
          <p:cNvSpPr>
            <a:spLocks noGrp="1"/>
          </p:cNvSpPr>
          <p:nvPr>
            <p:ph idx="17"/>
          </p:nvPr>
        </p:nvSpPr>
        <p:spPr/>
        <p:txBody>
          <a:bodyPr/>
          <a:lstStyle/>
          <a:p>
            <a:endParaRPr lang="nb-NO"/>
          </a:p>
        </p:txBody>
      </p:sp>
      <p:cxnSp>
        <p:nvCxnSpPr>
          <p:cNvPr id="59" name="Rett linje 58"/>
          <p:cNvCxnSpPr/>
          <p:nvPr/>
        </p:nvCxnSpPr>
        <p:spPr>
          <a:xfrm>
            <a:off x="7645940" y="1586721"/>
            <a:ext cx="0" cy="5138593"/>
          </a:xfrm>
          <a:prstGeom prst="line">
            <a:avLst/>
          </a:prstGeom>
          <a:ln w="38100">
            <a:solidFill>
              <a:srgbClr val="92D050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60" name="Plassholder for innhold 54"/>
          <p:cNvSpPr>
            <a:spLocks noGrp="1"/>
          </p:cNvSpPr>
          <p:nvPr>
            <p:ph idx="15"/>
          </p:nvPr>
        </p:nvSpPr>
        <p:spPr>
          <a:xfrm>
            <a:off x="8281481" y="1586721"/>
            <a:ext cx="2520000" cy="2520000"/>
          </a:xfrm>
        </p:spPr>
        <p:txBody>
          <a:bodyPr/>
          <a:lstStyle/>
          <a:p>
            <a:endParaRPr lang="nb-NO"/>
          </a:p>
        </p:txBody>
      </p:sp>
      <p:sp>
        <p:nvSpPr>
          <p:cNvPr id="61" name="Plassholder for innhold 55"/>
          <p:cNvSpPr>
            <a:spLocks noGrp="1"/>
          </p:cNvSpPr>
          <p:nvPr>
            <p:ph idx="16"/>
          </p:nvPr>
        </p:nvSpPr>
        <p:spPr>
          <a:xfrm>
            <a:off x="8281481" y="4205314"/>
            <a:ext cx="2520000" cy="2520000"/>
          </a:xfrm>
        </p:spPr>
        <p:txBody>
          <a:bodyPr/>
          <a:lstStyle/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9512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L for studentpresentasjon i oppstart" id="{E3E49EB7-E6EB-4652-B77A-ED4D3F11E535}" vid="{F62907FB-AFF7-483A-8453-A53F70524836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e8ea3502-42ca-4bb2-b4c9-81c09feaffd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CE2707DDA60C4886C20C2C4CC73FDF" ma:contentTypeVersion="14" ma:contentTypeDescription="Create a new document." ma:contentTypeScope="" ma:versionID="701f1975e2cc5de40fc1e3cfd9f76fcc">
  <xsd:schema xmlns:xsd="http://www.w3.org/2001/XMLSchema" xmlns:xs="http://www.w3.org/2001/XMLSchema" xmlns:p="http://schemas.microsoft.com/office/2006/metadata/properties" xmlns:ns3="e8ea3502-42ca-4bb2-b4c9-81c09feaffd5" xmlns:ns4="02026447-47d7-4a95-a67c-6fe80df55d50" targetNamespace="http://schemas.microsoft.com/office/2006/metadata/properties" ma:root="true" ma:fieldsID="738c5a1684f987b3dd344a0311ddd2cc" ns3:_="" ns4:_="">
    <xsd:import namespace="e8ea3502-42ca-4bb2-b4c9-81c09feaffd5"/>
    <xsd:import namespace="02026447-47d7-4a95-a67c-6fe80df55d50"/>
    <xsd:element name="properties">
      <xsd:complexType>
        <xsd:sequence>
          <xsd:element name="documentManagement">
            <xsd:complexType>
              <xsd:all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ObjectDetectorVersions" minOccurs="0"/>
                <xsd:element ref="ns3:MediaServiceDateTaken" minOccurs="0"/>
                <xsd:element ref="ns3:MediaLengthInSecond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8ea3502-42ca-4bb2-b4c9-81c09feaffd5" elementFormDefault="qualified">
    <xsd:import namespace="http://schemas.microsoft.com/office/2006/documentManagement/types"/>
    <xsd:import namespace="http://schemas.microsoft.com/office/infopath/2007/PartnerControls"/>
    <xsd:element name="_activity" ma:index="8" nillable="true" ma:displayName="_activity" ma:hidden="true" ma:internalName="_activity">
      <xsd:simpleType>
        <xsd:restriction base="dms:Note"/>
      </xsd:simpleType>
    </xsd:element>
    <xsd:element name="MediaServiceMetadata" ma:index="12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3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ystemTags" ma:index="21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2026447-47d7-4a95-a67c-6fe80df55d50" elementFormDefault="qualified">
    <xsd:import namespace="http://schemas.microsoft.com/office/2006/documentManagement/types"/>
    <xsd:import namespace="http://schemas.microsoft.com/office/infopath/2007/PartnerControls"/>
    <xsd:element name="SharedWithUsers" ma:index="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1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5A34BE50-D8EE-4091-9C0E-DBF62445D1ED}">
  <ds:schemaRefs>
    <ds:schemaRef ds:uri="http://schemas.microsoft.com/office/2006/metadata/properties"/>
    <ds:schemaRef ds:uri="http://purl.org/dc/terms/"/>
    <ds:schemaRef ds:uri="http://www.w3.org/XML/1998/namespace"/>
    <ds:schemaRef ds:uri="e8ea3502-42ca-4bb2-b4c9-81c09feaffd5"/>
    <ds:schemaRef ds:uri="http://schemas.openxmlformats.org/package/2006/metadata/core-properties"/>
    <ds:schemaRef ds:uri="02026447-47d7-4a95-a67c-6fe80df55d50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1F8835AD-2ACD-483B-B3B0-25388D94A3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A68067B-21E7-4C4E-A4C9-DB6036071A7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8ea3502-42ca-4bb2-b4c9-81c09feaffd5"/>
    <ds:schemaRef ds:uri="02026447-47d7-4a95-a67c-6fe80df55d5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 for studentpresentasjon i oppstart og slutt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PowerPoint-presentasjon</vt:lpstr>
      <vt:lpstr>PowerPoint-presentasjon</vt:lpstr>
    </vt:vector>
  </TitlesOfParts>
  <Company>Helse Sør-Øst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John Vige Pedersen</dc:creator>
  <cp:lastModifiedBy>John Vige Pedersen</cp:lastModifiedBy>
  <cp:revision>1</cp:revision>
  <dcterms:created xsi:type="dcterms:W3CDTF">2024-01-15T07:22:15Z</dcterms:created>
  <dcterms:modified xsi:type="dcterms:W3CDTF">2024-01-15T07:23:10Z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0x010100CBCE2707DDA60C4886C20C2C4CC73FDF</vt:lpwstr>
  </property>
</Properties>
</file>